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ype="http://schemas.openxmlformats.org/officeDocument/2006/relationships/presProps" Target="presProps.xml"/>  <Relationship Id="rId65" Type="http://schemas.openxmlformats.org/officeDocument/2006/relationships/viewProps" Target="viewProps.xml"/>  <Relationship Id="rId66" Type="http://schemas.openxmlformats.org/officeDocument/2006/relationships/theme" Target="theme/theme1.xml"/>  <Relationship Id="rId67" Type="http://schemas.openxmlformats.org/officeDocument/2006/relationships/tableStyles" Target="tableStyles.xml"/>  <Relationship Id="rId6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Temporality: 45% of absim papers are newer
The older the paper, the more new absim papers (R^2 -.58)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Details: CitOnly, AbsimOnly, Cit+Absim, Cit+Absim+CitR+AbsimR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model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Partial matching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Mesh2Vec Partial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modeling directions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PMFngI8zXdvWuYbNv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d3JWLFuQGEiymFV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mtt9uy7namojjSl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lzeAczAnLpRkJt_C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PMHkuy-oGpR4bt8q5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to-D7K1nFmQyK3s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OmjgXGkEmRuwlDXD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sIdlBSb9gv2_ZYd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On9Uk9A914XX5sD7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VoVcS2ygLHhrVw3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snZAZc4WHGCWPWK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PMFz63uh3_TR9ed32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QJt-pRn-oaF-afxX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OnLh6GxjG2Sc5SjG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OnbQzzx0_vacOzIV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WsTJ56i-bVmQCH0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Qe-vQHndQ-Vbs0k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SreeTj75gIhC24L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hTq_E3RtY8HBHQ0k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JIJpftq7yB1VnvcF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KI-fPQXxzz-h8TR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JVBhOoQ2x5dRSDl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Olgkm2Loge4VqRkS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CkF6oefLwjhSNjV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FEhv4r30-6woYxOJ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M9ktzn7COIs704U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LS9SVJDklXv19_F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Mj44U2yiPZey0jG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NlX4cfkkHyAR6hr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CgXvuVLB_aeiz0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F9DpNd6gS88UUTz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KaMdY5X5cVMVvp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ZZb60p4ewR9xUfT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khEmPd2D1X63g-G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NYy_JKGnJzvT_t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XaXg3Wozx8RQBP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eM8Rw67ol_bB8qU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bSZhHfXKCWM-4N0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c4FiFTVv5whSlVx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SURHTi-jaeAnA3M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u0x1kGOS_aJXAD5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dWrgQX6jZ1NUEmJ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cXqvrXJ3VP1iGIi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e2qSANeEDQaBrFJ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jbBRJotvjYyIbKp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bkW_xWl4BJ8Ok6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htUOy_DOQ4xU16g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eNWNfZBp2DSlHOQ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eAEa3PHTz6FZPQA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gwl1eQXK5ktMufN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fgy7xihqjxfs80m7j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tggWcD_eGXRUvpb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fRu3lWd24WWajvc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h1Y_fSlYv1NoLyw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ZEjhOJD7jehUV2kZ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blEf1fz6AWw79gJA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hohHknLxplCPiWU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iTkAzKllWatWa8j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gj1mXMUmivpHDWHr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PMH0Ek3u7nP9FBech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U2lJRKoyGXN-AeYm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U3EWAqaEyyNVypFR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2019-05-13T21:56:52.420Z</dcterms:created>
  <dcterms:modified xsi:type="dcterms:W3CDTF">2019-05-13T21:56:52.420Z</dcterms:modified>
</cp:coreProperties>
</file>